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50" d="100"/>
          <a:sy n="50" d="100"/>
        </p:scale>
        <p:origin x="48" y="9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9/8/2014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9/8/2014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9/8/2014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Sustainable Palm Oil</a:t>
            </a:r>
            <a:br>
              <a:rPr lang="en-US" dirty="0" smtClean="0"/>
            </a:br>
            <a:r>
              <a:rPr lang="en-US" dirty="0" smtClean="0"/>
              <a:t>Who Cares?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Jeremy Washington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225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Aim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Environmental Significance/ Collage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Consequences/ Supporting Details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Possible Solutions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Sources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914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2" y="2747432"/>
            <a:ext cx="9601196" cy="23579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 smtClean="0"/>
              <a:t>“I’m here to persuade you that unsustainable palm oil production practices are an economic and environmental problem that directly affect our lives and the lives of communities across the world.”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52986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850" y="647700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581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Consequences/ Supporting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Mass deforestation by burning forests </a:t>
            </a:r>
          </a:p>
          <a:p>
            <a:r>
              <a:rPr lang="en-US" dirty="0" smtClean="0"/>
              <a:t>Animal Cruelty</a:t>
            </a:r>
          </a:p>
          <a:p>
            <a:r>
              <a:rPr lang="en-US" dirty="0" smtClean="0"/>
              <a:t>Workers rights/ Child labor</a:t>
            </a:r>
          </a:p>
          <a:p>
            <a:r>
              <a:rPr lang="en-US" dirty="0" smtClean="0"/>
              <a:t>Unsustainable Solutions</a:t>
            </a:r>
          </a:p>
          <a:p>
            <a:r>
              <a:rPr lang="en-US" dirty="0" smtClean="0"/>
              <a:t>Palm Oil is everywhere! </a:t>
            </a:r>
          </a:p>
          <a:p>
            <a:pPr lvl="1"/>
            <a:r>
              <a:rPr lang="en-US" dirty="0" smtClean="0"/>
              <a:t>Ex. Dunkin Donuts, </a:t>
            </a:r>
            <a:r>
              <a:rPr lang="en-US" dirty="0" err="1" smtClean="0"/>
              <a:t>Kellog’s</a:t>
            </a:r>
            <a:r>
              <a:rPr lang="en-US" dirty="0" smtClean="0"/>
              <a:t>, Starbucks, </a:t>
            </a:r>
            <a:r>
              <a:rPr lang="en-US" dirty="0"/>
              <a:t>L’Oreal, </a:t>
            </a:r>
            <a:r>
              <a:rPr lang="en-US" dirty="0" smtClean="0"/>
              <a:t>McDonald’s…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20900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Consequences/ Supporting Details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Emissions</a:t>
            </a:r>
          </a:p>
          <a:p>
            <a:pPr lvl="1"/>
            <a:r>
              <a:rPr lang="en-US" dirty="0" smtClean="0"/>
              <a:t>Climate change, rising sea levels, water quality, clean water shortages</a:t>
            </a:r>
          </a:p>
          <a:p>
            <a:pPr lvl="1"/>
            <a:r>
              <a:rPr lang="en-US" dirty="0" smtClean="0"/>
              <a:t>10% of total global warming emissions can be linked to burning forest for palm oil plantations</a:t>
            </a:r>
          </a:p>
          <a:p>
            <a:r>
              <a:rPr lang="en-US" dirty="0" smtClean="0"/>
              <a:t>Endangered Sumatran Tigers </a:t>
            </a:r>
          </a:p>
          <a:p>
            <a:r>
              <a:rPr lang="en-US" dirty="0" smtClean="0"/>
              <a:t>Indigenous rights abuses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949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Possible 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Roundtable on Sustainable </a:t>
            </a:r>
            <a:r>
              <a:rPr lang="en-US" dirty="0"/>
              <a:t>P</a:t>
            </a:r>
            <a:r>
              <a:rPr lang="en-US" dirty="0" smtClean="0"/>
              <a:t>alm Oil</a:t>
            </a:r>
          </a:p>
          <a:p>
            <a:pPr lvl="1"/>
            <a:r>
              <a:rPr lang="en-US" dirty="0" smtClean="0"/>
              <a:t>‘greenwash scheme’</a:t>
            </a:r>
          </a:p>
          <a:p>
            <a:r>
              <a:rPr lang="en-US" dirty="0" smtClean="0"/>
              <a:t>Grassroots organizing</a:t>
            </a:r>
          </a:p>
          <a:p>
            <a:pPr lvl="1"/>
            <a:r>
              <a:rPr lang="en-US" dirty="0" smtClean="0"/>
              <a:t>Ex. Deforestation Doughnuts, Kellogg’s</a:t>
            </a:r>
          </a:p>
          <a:p>
            <a:r>
              <a:rPr lang="en-US" dirty="0" smtClean="0"/>
              <a:t>Consumer boycott</a:t>
            </a:r>
          </a:p>
          <a:p>
            <a:r>
              <a:rPr lang="en-US" dirty="0" smtClean="0"/>
              <a:t>Cheap sustainable palm oil production</a:t>
            </a:r>
          </a:p>
        </p:txBody>
      </p:sp>
    </p:spTree>
    <p:extLst>
      <p:ext uri="{BB962C8B-B14F-4D97-AF65-F5344CB8AC3E}">
        <p14:creationId xmlns:p14="http://schemas.microsoft.com/office/powerpoint/2010/main" val="2150635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850" y="647700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6094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Regulating the Oil Palm Boom: Assessing the Effectiveness of Environmental Governance Approaches to Agro-industrial Pollution in Indonesia</a:t>
            </a:r>
          </a:p>
          <a:p>
            <a:r>
              <a:rPr lang="en-US" dirty="0" smtClean="0"/>
              <a:t>National Hydraulic Research Institute of Malaysia</a:t>
            </a:r>
          </a:p>
          <a:p>
            <a:r>
              <a:rPr lang="en-US" dirty="0" smtClean="0"/>
              <a:t>World Wildlife Fund</a:t>
            </a:r>
          </a:p>
          <a:p>
            <a:r>
              <a:rPr lang="en-US" dirty="0" smtClean="0"/>
              <a:t>Union of Concerned Scientists</a:t>
            </a:r>
          </a:p>
          <a:p>
            <a:r>
              <a:rPr lang="en-US" dirty="0" smtClean="0"/>
              <a:t>Years of Living Dangerously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62845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41</TotalTime>
  <Words>191</Words>
  <Application>Microsoft Office PowerPoint</Application>
  <PresentationFormat>Widescreen</PresentationFormat>
  <Paragraphs>36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Garamond</vt:lpstr>
      <vt:lpstr>Organic</vt:lpstr>
      <vt:lpstr>Sustainable Palm Oil Who Cares?</vt:lpstr>
      <vt:lpstr>Contents</vt:lpstr>
      <vt:lpstr>Aim</vt:lpstr>
      <vt:lpstr>PowerPoint Presentation</vt:lpstr>
      <vt:lpstr>Consequences/ Supporting Details</vt:lpstr>
      <vt:lpstr>Consequences/ Supporting Details</vt:lpstr>
      <vt:lpstr>Possible Solutions</vt:lpstr>
      <vt:lpstr>PowerPoint Presentation</vt:lpstr>
      <vt:lpstr>Sources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Sustainable Palm Oil Who Cares?</dc:title>
  <dc:creator>Jeremy Washington</dc:creator>
  <cp:lastModifiedBy>Jeremy Washington</cp:lastModifiedBy>
  <cp:revision>7</cp:revision>
  <dcterms:created xsi:type="dcterms:W3CDTF">2014-09-09T03:53:18Z</dcterms:created>
  <dcterms:modified xsi:type="dcterms:W3CDTF">2014-09-09T04:35:14Z</dcterms:modified>
</cp:coreProperties>
</file>